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8c-c302-8c31-8000-0000ed89e4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d4-a6e2-8888-8000-00008731fd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d5-cdf2-87bc-8000-00009d707e9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f3-e7a2-811d-8000-0000e63ae6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f6-4ac2-8041-8000-0000ca5e02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f6-9742-8162-8000-000086c8d1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f2-46f2-82ab-8000-0000af05d9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ef-5572-895e-8000-0000608f8fa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16-22c2-89cd-8000-00007950b42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18-b262-8ee6-8000-000095c170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17-e1c2-89b0-8000-0000ee2304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ad-0642-8627-8000-00002559495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11-deb2-8b84-8000-00001eda133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0f-64a2-84fd-8000-00002fc9da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37-a222-879f-8000-00004b1959b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41-70d2-84f5-8000-00000afe3f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2a-6932-8b1f-8000-00003850f48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36-cac2-89c9-8000-00006d6cce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3c-0442-8377-8000-0000f5372e5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53-3142-8704-8000-0000a68c5c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55-2d92-8b4e-8000-00000022d4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6c-dcb2-811e-8000-00007c397f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b5-f312-88a0-8000-000056ac9c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859-fbe2-80c8-8000-0000bf9a52d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a0-d252-8a4e-8000-000062db56e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a6-f962-8d43-8000-0000a963e8b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9f-9252-84e1-8000-0000a95d50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c8-e032-81ea-8000-0000495cba6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cd-cfd2-87ca-8000-000009fa39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7d2-6f02-808a-8000-00007c1e366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RDBMS设计思想与工程实现全景解析</dc:title>
  <dc:subject>RDBMS设计思想与工程实现全景解析</dc:subject>
  <dc:creator>Kimi</dc:creator>
  <cp:lastModifiedBy>Kimi</cp:lastModifiedBy>
  <cp:revision>1</cp:revision>
  <dcterms:created xsi:type="dcterms:W3CDTF">2025-11-28T22:15:55Z</dcterms:created>
  <dcterms:modified xsi:type="dcterms:W3CDTF">2025-11-28T22:15:55Z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{"Label":"RDBMS设计思想与工程实现全景解析","ContentProducer":"001191110108MACG2KBH8F10000","ProduceID":"d4l1kpt7vds4jngmrtkg","ReservedCode1":"","ContentPropagator":"001191110108MACG2KBH8F20000","PropagateID":"d4l1kpt7vds4jngmrtkg","ReservedCode2":""}</vt:lpwstr>
  </property>
</Properties>
</file>